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9" r:id="rId5"/>
  </p:sldIdLst>
  <p:sldSz cx="12192000" cy="6858000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4541"/>
    <a:srgbClr val="1125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673"/>
    <p:restoredTop sz="94785"/>
  </p:normalViewPr>
  <p:slideViewPr>
    <p:cSldViewPr snapToGrid="0">
      <p:cViewPr varScale="1">
        <p:scale>
          <a:sx n="86" d="100"/>
          <a:sy n="86" d="100"/>
        </p:scale>
        <p:origin x="39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28" d="100"/>
          <a:sy n="128" d="100"/>
        </p:scale>
        <p:origin x="4704" y="54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2A72D83-DC96-5727-ABD2-78F9F4425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26376" y="-57341"/>
            <a:ext cx="9180788" cy="7094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6649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731A76-936B-D94D-A977-423F4DF81D00}" type="datetimeFigureOut">
              <a:rPr lang="en-US" smtClean="0"/>
              <a:t>11/18/2022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14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98C24C-F6D0-7B4A-B714-CF8113CF7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852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43DF1C6F-78D7-A653-05A6-5FCE449FC24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803004" y="149900"/>
            <a:ext cx="3792668" cy="2398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1">
                <a:solidFill>
                  <a:srgbClr val="EF4541"/>
                </a:solidFill>
                <a:latin typeface="+mj-lt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rgbClr val="FF1F39"/>
                </a:solidFill>
                <a:effectLst/>
                <a:latin typeface="Helvetica" pitchFamily="2" charset="0"/>
              </a:rPr>
              <a:t>PROJECT TITLE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87A66A89-EB06-8145-2DDA-15B48A085D1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528840" y="389743"/>
            <a:ext cx="3792668" cy="239843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1600" b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>
                <a:solidFill>
                  <a:srgbClr val="FF1F39"/>
                </a:solidFill>
                <a:effectLst/>
                <a:latin typeface="Helvetica" pitchFamily="2" charset="0"/>
              </a:rPr>
              <a:t>Objective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CFD0690F-2D09-2151-EAB0-2C01C236865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289050" y="118427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Actions taken by the user through the journey.</a:t>
            </a:r>
            <a:r>
              <a:rPr lang="en-US" b="0" i="0" dirty="0">
                <a:solidFill>
                  <a:srgbClr val="2E475D"/>
                </a:solidFill>
                <a:effectLst/>
                <a:latin typeface="Lexend Deca"/>
              </a:rPr>
              <a:t> </a:t>
            </a:r>
          </a:p>
          <a:p>
            <a:pPr lvl="0"/>
            <a:r>
              <a:rPr lang="en-US" dirty="0"/>
              <a:t>e.g.  Log into system</a:t>
            </a:r>
          </a:p>
        </p:txBody>
      </p:sp>
      <p:sp>
        <p:nvSpPr>
          <p:cNvPr id="18" name="Text Placeholder 16">
            <a:extLst>
              <a:ext uri="{FF2B5EF4-FFF2-40B4-BE49-F238E27FC236}">
                <a16:creationId xmlns:a16="http://schemas.microsoft.com/office/drawing/2014/main" id="{AD575575-F79F-7099-F0C5-68EC4D574E7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47437" y="118427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Actions Phase 2</a:t>
            </a:r>
          </a:p>
        </p:txBody>
      </p:sp>
      <p:sp>
        <p:nvSpPr>
          <p:cNvPr id="19" name="Text Placeholder 16">
            <a:extLst>
              <a:ext uri="{FF2B5EF4-FFF2-40B4-BE49-F238E27FC236}">
                <a16:creationId xmlns:a16="http://schemas.microsoft.com/office/drawing/2014/main" id="{23A84E3E-DAC4-B383-15CB-1623A5FA83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0775" y="118427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Actions Phase 3</a:t>
            </a:r>
          </a:p>
        </p:txBody>
      </p:sp>
      <p:sp>
        <p:nvSpPr>
          <p:cNvPr id="20" name="Text Placeholder 16">
            <a:extLst>
              <a:ext uri="{FF2B5EF4-FFF2-40B4-BE49-F238E27FC236}">
                <a16:creationId xmlns:a16="http://schemas.microsoft.com/office/drawing/2014/main" id="{D5405F62-515A-CF81-0F6A-AFBF21B0BD7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829103" y="1184275"/>
            <a:ext cx="2359060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Actions Phase 4</a:t>
            </a:r>
          </a:p>
        </p:txBody>
      </p:sp>
      <p:sp>
        <p:nvSpPr>
          <p:cNvPr id="21" name="Text Placeholder 16">
            <a:extLst>
              <a:ext uri="{FF2B5EF4-FFF2-40B4-BE49-F238E27FC236}">
                <a16:creationId xmlns:a16="http://schemas.microsoft.com/office/drawing/2014/main" id="{EB909EF9-B33B-2CE1-3A89-6441F0F466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289049" y="2053705"/>
            <a:ext cx="2458387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1: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Thoughts the user has during the process or task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e.g. “Which quarters should I compare?”</a:t>
            </a:r>
          </a:p>
        </p:txBody>
      </p:sp>
      <p:sp>
        <p:nvSpPr>
          <p:cNvPr id="22" name="Text Placeholder 16">
            <a:extLst>
              <a:ext uri="{FF2B5EF4-FFF2-40B4-BE49-F238E27FC236}">
                <a16:creationId xmlns:a16="http://schemas.microsoft.com/office/drawing/2014/main" id="{CB97CFEB-FE6E-80B0-FDEC-471328147B3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747437" y="205370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2</a:t>
            </a:r>
          </a:p>
        </p:txBody>
      </p:sp>
      <p:sp>
        <p:nvSpPr>
          <p:cNvPr id="23" name="Text Placeholder 16">
            <a:extLst>
              <a:ext uri="{FF2B5EF4-FFF2-40B4-BE49-F238E27FC236}">
                <a16:creationId xmlns:a16="http://schemas.microsoft.com/office/drawing/2014/main" id="{B84FB332-E4A8-E712-3003-131649488D1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80775" y="2053705"/>
            <a:ext cx="2293938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3</a:t>
            </a:r>
          </a:p>
        </p:txBody>
      </p:sp>
      <p:sp>
        <p:nvSpPr>
          <p:cNvPr id="24" name="Text Placeholder 16">
            <a:extLst>
              <a:ext uri="{FF2B5EF4-FFF2-40B4-BE49-F238E27FC236}">
                <a16:creationId xmlns:a16="http://schemas.microsoft.com/office/drawing/2014/main" id="{4945A0E6-6EE4-4662-500D-EB16A75F06B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9103" y="2053705"/>
            <a:ext cx="2359060" cy="76517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Thoughts Phase 4</a:t>
            </a:r>
          </a:p>
        </p:txBody>
      </p:sp>
      <p:sp>
        <p:nvSpPr>
          <p:cNvPr id="25" name="Text Placeholder 16">
            <a:extLst>
              <a:ext uri="{FF2B5EF4-FFF2-40B4-BE49-F238E27FC236}">
                <a16:creationId xmlns:a16="http://schemas.microsoft.com/office/drawing/2014/main" id="{09708EF6-2514-44B9-7A63-CE5D5C6CE0A6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289050" y="2955831"/>
            <a:ext cx="2293938" cy="9472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>
                <a:solidFill>
                  <a:schemeClr val="tx1"/>
                </a:solidFill>
                <a:latin typeface="+mn-lt"/>
              </a:defRPr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1: Capture instances where your user can form an opinion about your product</a:t>
            </a:r>
            <a:r>
              <a:rPr lang="en-US" b="0" i="0" dirty="0">
                <a:solidFill>
                  <a:srgbClr val="2E475D"/>
                </a:solidFill>
                <a:effectLst/>
                <a:latin typeface="Lexend Deca"/>
              </a:rPr>
              <a:t>s. </a:t>
            </a:r>
          </a:p>
          <a:p>
            <a:pPr lvl="0"/>
            <a:r>
              <a:rPr lang="en-US" b="0" i="0" dirty="0">
                <a:solidFill>
                  <a:srgbClr val="2E475D"/>
                </a:solidFill>
                <a:effectLst/>
                <a:latin typeface="Lexend Deca"/>
              </a:rPr>
              <a:t>e.g.  Desktop application, email confirmation</a:t>
            </a:r>
          </a:p>
        </p:txBody>
      </p:sp>
      <p:sp>
        <p:nvSpPr>
          <p:cNvPr id="26" name="Text Placeholder 16">
            <a:extLst>
              <a:ext uri="{FF2B5EF4-FFF2-40B4-BE49-F238E27FC236}">
                <a16:creationId xmlns:a16="http://schemas.microsoft.com/office/drawing/2014/main" id="{2F82C748-14D7-45FE-5561-4DBA564F25F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3768362" y="3903077"/>
            <a:ext cx="2374688" cy="374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2</a:t>
            </a:r>
          </a:p>
        </p:txBody>
      </p:sp>
      <p:sp>
        <p:nvSpPr>
          <p:cNvPr id="27" name="Text Placeholder 16">
            <a:extLst>
              <a:ext uri="{FF2B5EF4-FFF2-40B4-BE49-F238E27FC236}">
                <a16:creationId xmlns:a16="http://schemas.microsoft.com/office/drawing/2014/main" id="{8DEF7B93-D906-FA4C-0AFA-DC3C3A3339CE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302908" y="2955832"/>
            <a:ext cx="2293938" cy="47316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3</a:t>
            </a:r>
          </a:p>
        </p:txBody>
      </p:sp>
      <p:sp>
        <p:nvSpPr>
          <p:cNvPr id="28" name="Text Placeholder 16">
            <a:extLst>
              <a:ext uri="{FF2B5EF4-FFF2-40B4-BE49-F238E27FC236}">
                <a16:creationId xmlns:a16="http://schemas.microsoft.com/office/drawing/2014/main" id="{3104E62D-5B50-6455-C7CB-746A7330D15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794493" y="3903077"/>
            <a:ext cx="2374688" cy="3743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Touchpoints Phase 4</a:t>
            </a:r>
          </a:p>
        </p:txBody>
      </p:sp>
      <p:sp>
        <p:nvSpPr>
          <p:cNvPr id="29" name="Text Placeholder 16">
            <a:extLst>
              <a:ext uri="{FF2B5EF4-FFF2-40B4-BE49-F238E27FC236}">
                <a16:creationId xmlns:a16="http://schemas.microsoft.com/office/drawing/2014/main" id="{E9E20774-68F7-91F2-563A-2C4AC4D0EBE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289050" y="4378452"/>
            <a:ext cx="2293938" cy="697244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1: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Pages/screens where the users interacts with the system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e.g. System login page </a:t>
            </a:r>
          </a:p>
        </p:txBody>
      </p:sp>
      <p:sp>
        <p:nvSpPr>
          <p:cNvPr id="30" name="Text Placeholder 16">
            <a:extLst>
              <a:ext uri="{FF2B5EF4-FFF2-40B4-BE49-F238E27FC236}">
                <a16:creationId xmlns:a16="http://schemas.microsoft.com/office/drawing/2014/main" id="{04F5BFE6-4549-EFA9-0260-126C01D252B5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3776528" y="4378452"/>
            <a:ext cx="2293938" cy="69724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2</a:t>
            </a:r>
          </a:p>
        </p:txBody>
      </p:sp>
      <p:sp>
        <p:nvSpPr>
          <p:cNvPr id="31" name="Text Placeholder 16">
            <a:extLst>
              <a:ext uri="{FF2B5EF4-FFF2-40B4-BE49-F238E27FC236}">
                <a16:creationId xmlns:a16="http://schemas.microsoft.com/office/drawing/2014/main" id="{83DAB051-58CC-44F9-81B5-7F39FA3D4DF6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6325999" y="4378452"/>
            <a:ext cx="2293938" cy="69724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3</a:t>
            </a:r>
          </a:p>
        </p:txBody>
      </p:sp>
      <p:sp>
        <p:nvSpPr>
          <p:cNvPr id="32" name="Text Placeholder 16">
            <a:extLst>
              <a:ext uri="{FF2B5EF4-FFF2-40B4-BE49-F238E27FC236}">
                <a16:creationId xmlns:a16="http://schemas.microsoft.com/office/drawing/2014/main" id="{1784F01E-B0D0-8026-5380-DA81FB57F4B0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813476" y="4378452"/>
            <a:ext cx="2374687" cy="697244"/>
          </a:xfrm>
          <a:prstGeom prst="rect">
            <a:avLst/>
          </a:prstGeom>
        </p:spPr>
        <p:txBody>
          <a:bodyPr/>
          <a:lstStyle>
            <a:lvl1pPr marL="171450" indent="-171450">
              <a:buFont typeface="Arial" panose="020B0604020202020204" pitchFamily="34" charset="0"/>
              <a:buChar char="•"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Pages Phase 4</a:t>
            </a:r>
          </a:p>
        </p:txBody>
      </p:sp>
      <p:sp>
        <p:nvSpPr>
          <p:cNvPr id="33" name="Text Placeholder 16">
            <a:extLst>
              <a:ext uri="{FF2B5EF4-FFF2-40B4-BE49-F238E27FC236}">
                <a16:creationId xmlns:a16="http://schemas.microsoft.com/office/drawing/2014/main" id="{CB0F5DD2-1AF5-E6F8-8C2F-71BC01D3F172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289050" y="6280217"/>
            <a:ext cx="2293938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1: Pain points the user experiences throughout the journey.</a:t>
            </a:r>
          </a:p>
          <a:p>
            <a:pPr lvl="0"/>
            <a:r>
              <a:rPr lang="en-US" dirty="0"/>
              <a:t>e.g. Complex navigation</a:t>
            </a:r>
          </a:p>
        </p:txBody>
      </p:sp>
      <p:sp>
        <p:nvSpPr>
          <p:cNvPr id="34" name="Text Placeholder 16">
            <a:extLst>
              <a:ext uri="{FF2B5EF4-FFF2-40B4-BE49-F238E27FC236}">
                <a16:creationId xmlns:a16="http://schemas.microsoft.com/office/drawing/2014/main" id="{45A688E2-1E3B-17C8-CD28-29D278C2F31C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776528" y="6280217"/>
            <a:ext cx="2293938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2</a:t>
            </a:r>
          </a:p>
        </p:txBody>
      </p:sp>
      <p:sp>
        <p:nvSpPr>
          <p:cNvPr id="35" name="Text Placeholder 16">
            <a:extLst>
              <a:ext uri="{FF2B5EF4-FFF2-40B4-BE49-F238E27FC236}">
                <a16:creationId xmlns:a16="http://schemas.microsoft.com/office/drawing/2014/main" id="{AA183077-673E-A9B4-9A83-F44607BA70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6320435" y="6280217"/>
            <a:ext cx="2293938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3</a:t>
            </a:r>
          </a:p>
        </p:txBody>
      </p:sp>
      <p:sp>
        <p:nvSpPr>
          <p:cNvPr id="36" name="Text Placeholder 16">
            <a:extLst>
              <a:ext uri="{FF2B5EF4-FFF2-40B4-BE49-F238E27FC236}">
                <a16:creationId xmlns:a16="http://schemas.microsoft.com/office/drawing/2014/main" id="{683C0B6C-C7C8-4E2B-5CC2-FD6559A614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8770557" y="6280217"/>
            <a:ext cx="2398623" cy="51578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Gaps Phase 4</a:t>
            </a:r>
          </a:p>
        </p:txBody>
      </p:sp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57C5059E-D297-8FAD-AE5C-F80C4FDB1EC0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10820400" y="61994"/>
            <a:ext cx="1277938" cy="56824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logo</a:t>
            </a:r>
          </a:p>
        </p:txBody>
      </p:sp>
      <p:sp>
        <p:nvSpPr>
          <p:cNvPr id="2" name="Text Placeholder 16">
            <a:extLst>
              <a:ext uri="{FF2B5EF4-FFF2-40B4-BE49-F238E27FC236}">
                <a16:creationId xmlns:a16="http://schemas.microsoft.com/office/drawing/2014/main" id="{3B6A1BBD-6A75-76EE-C1D4-B592FD2F0457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28840" y="5345403"/>
            <a:ext cx="2054148" cy="792637"/>
          </a:xfrm>
          <a:prstGeom prst="rect">
            <a:avLst/>
          </a:prstGeo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 dirty="0"/>
              <a:t>Feelings Phase 1:  </a:t>
            </a:r>
            <a:r>
              <a:rPr lang="en-US" b="0" i="0" dirty="0">
                <a:solidFill>
                  <a:srgbClr val="242424"/>
                </a:solidFill>
                <a:effectLst/>
                <a:latin typeface="-apple-system"/>
              </a:rPr>
              <a:t>Feelings from phase to phase to track the user's emotional state.</a:t>
            </a:r>
            <a:r>
              <a:rPr lang="en-US" dirty="0"/>
              <a:t> </a:t>
            </a:r>
          </a:p>
          <a:p>
            <a:pPr lvl="0"/>
            <a:r>
              <a:rPr lang="en-US" dirty="0"/>
              <a:t>e.g.  Neutral </a:t>
            </a:r>
          </a:p>
        </p:txBody>
      </p:sp>
    </p:spTree>
    <p:extLst>
      <p:ext uri="{BB962C8B-B14F-4D97-AF65-F5344CB8AC3E}">
        <p14:creationId xmlns:p14="http://schemas.microsoft.com/office/powerpoint/2010/main" val="3421755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B8AA251E-472D-7754-C036-8618BEAC024A}"/>
              </a:ext>
            </a:extLst>
          </p:cNvPr>
          <p:cNvSpPr/>
          <p:nvPr userDrawn="1"/>
        </p:nvSpPr>
        <p:spPr>
          <a:xfrm>
            <a:off x="0" y="0"/>
            <a:ext cx="8945217" cy="689113"/>
          </a:xfrm>
          <a:prstGeom prst="rect">
            <a:avLst/>
          </a:prstGeom>
          <a:solidFill>
            <a:srgbClr val="11254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 descr="PERSONA JOURNEY MAP">
            <a:extLst>
              <a:ext uri="{FF2B5EF4-FFF2-40B4-BE49-F238E27FC236}">
                <a16:creationId xmlns:a16="http://schemas.microsoft.com/office/drawing/2014/main" id="{E868FE45-2BF5-FE3C-328B-C072D29930E0}"/>
              </a:ext>
            </a:extLst>
          </p:cNvPr>
          <p:cNvSpPr txBox="1"/>
          <p:nvPr userDrawn="1"/>
        </p:nvSpPr>
        <p:spPr>
          <a:xfrm>
            <a:off x="621260" y="101601"/>
            <a:ext cx="27286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CUSTOMER JOURNEY MAP –</a:t>
            </a:r>
          </a:p>
        </p:txBody>
      </p:sp>
      <p:sp>
        <p:nvSpPr>
          <p:cNvPr id="22" name="TextBox 21" descr="OBJECTIVE">
            <a:extLst>
              <a:ext uri="{FF2B5EF4-FFF2-40B4-BE49-F238E27FC236}">
                <a16:creationId xmlns:a16="http://schemas.microsoft.com/office/drawing/2014/main" id="{3B9C5D76-3696-98DD-BFC0-E76965F9D42F}"/>
              </a:ext>
            </a:extLst>
          </p:cNvPr>
          <p:cNvSpPr txBox="1"/>
          <p:nvPr userDrawn="1"/>
        </p:nvSpPr>
        <p:spPr>
          <a:xfrm>
            <a:off x="621260" y="326454"/>
            <a:ext cx="224186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0" dirty="0">
                <a:solidFill>
                  <a:schemeClr val="bg1"/>
                </a:solidFill>
              </a:rPr>
              <a:t>Objective: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7DDABF0-40EB-53C9-DEDC-B2EF81C4F276}"/>
              </a:ext>
            </a:extLst>
          </p:cNvPr>
          <p:cNvSpPr/>
          <p:nvPr userDrawn="1"/>
        </p:nvSpPr>
        <p:spPr>
          <a:xfrm>
            <a:off x="8945217" y="0"/>
            <a:ext cx="3260035" cy="689113"/>
          </a:xfrm>
          <a:prstGeom prst="rect">
            <a:avLst/>
          </a:prstGeom>
          <a:solidFill>
            <a:srgbClr val="EF454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5E4077-E7C3-7B01-C0E0-A026D624CE2D}"/>
              </a:ext>
            </a:extLst>
          </p:cNvPr>
          <p:cNvCxnSpPr>
            <a:cxnSpLocks/>
          </p:cNvCxnSpPr>
          <p:nvPr userDrawn="1"/>
        </p:nvCxnSpPr>
        <p:spPr>
          <a:xfrm>
            <a:off x="10619666" y="143436"/>
            <a:ext cx="0" cy="440959"/>
          </a:xfrm>
          <a:prstGeom prst="line">
            <a:avLst/>
          </a:prstGeom>
          <a:ln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REI LOGO">
            <a:extLst>
              <a:ext uri="{FF2B5EF4-FFF2-40B4-BE49-F238E27FC236}">
                <a16:creationId xmlns:a16="http://schemas.microsoft.com/office/drawing/2014/main" id="{982D656D-3E04-0F4E-E92B-41E7DB09544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431997" y="35545"/>
            <a:ext cx="766142" cy="618022"/>
          </a:xfrm>
          <a:prstGeom prst="rect">
            <a:avLst/>
          </a:prstGeom>
        </p:spPr>
      </p:pic>
      <p:pic>
        <p:nvPicPr>
          <p:cNvPr id="12" name="Graphic 11" descr="JOUNEY MAP GRID">
            <a:extLst>
              <a:ext uri="{FF2B5EF4-FFF2-40B4-BE49-F238E27FC236}">
                <a16:creationId xmlns:a16="http://schemas.microsoft.com/office/drawing/2014/main" id="{A2EADBD7-8A26-DABF-680B-0E2B93FE8F0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rcRect t="11697" r="255"/>
          <a:stretch/>
        </p:blipFill>
        <p:spPr>
          <a:xfrm>
            <a:off x="331303" y="825900"/>
            <a:ext cx="11343861" cy="6097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8038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F0CAF3-8526-34F0-7308-DB78C63E9B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50F3F7-66B7-9548-95E9-EBE368421B0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84A94B1-12DC-0BCA-1DB2-681741680DC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2D5A79-08CF-974C-D3FA-66970EAC89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9AA2BD5-786B-2985-3B68-A16A394DFC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A970524-3DE7-62D4-4137-AFD9DDDE14B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68D148BD-361E-3AE3-87F8-D64082A50BC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BB4C4D9-DB9F-851C-7020-15B19360B1F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3D380C9-9712-FC62-921E-FF5B466F2DF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0F16B02F-8600-C8D8-152D-AFC7BB696E6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6E3A5C9-9A60-E568-464F-0D820A13A696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1A68E46-DE74-9627-6A73-0D0F9C3FE3C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E51E244-8AE0-0710-2035-E8EB3A1420C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42357621-11B9-8950-C778-D4F874D5C13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558F3E57-41E4-03FF-9485-78866AD97E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B03397EF-FB0F-01F2-4801-3670EABB697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2C7C1B9C-BDB4-6857-11E7-CF6C6F52AA9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4620C7AE-E357-1163-FF34-704C6BAC3F8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77E2728A-DFB8-C09B-016D-DF33CDC3E4B3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9FD59F62-1CA9-ED31-04CD-D0B10B83D03A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627B0AFC-07EA-919D-4A4F-4595CB65B02B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9908EB69-CB7F-33F5-E0AA-DBBDFD51780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4A94DB1-CB33-40C2-02E8-7B580AF01880}"/>
              </a:ext>
            </a:extLst>
          </p:cNvPr>
          <p:cNvSpPr>
            <a:spLocks noGrp="1"/>
          </p:cNvSpPr>
          <p:nvPr>
            <p:ph type="pic" sz="quarter" idx="32"/>
          </p:nvPr>
        </p:nvSpPr>
        <p:spPr/>
      </p:sp>
      <p:sp>
        <p:nvSpPr>
          <p:cNvPr id="25" name="Text Placeholder 24">
            <a:extLst>
              <a:ext uri="{FF2B5EF4-FFF2-40B4-BE49-F238E27FC236}">
                <a16:creationId xmlns:a16="http://schemas.microsoft.com/office/drawing/2014/main" id="{381D7FD5-9149-6F1A-E047-4C07BE952E98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621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REI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112549"/>
      </a:accent1>
      <a:accent2>
        <a:srgbClr val="EE444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D0B3FF18CBB0459307830A93F49913" ma:contentTypeVersion="16" ma:contentTypeDescription="Create a new document." ma:contentTypeScope="" ma:versionID="c948bfaaacb16d448d8dc37692226652">
  <xsd:schema xmlns:xsd="http://www.w3.org/2001/XMLSchema" xmlns:xs="http://www.w3.org/2001/XMLSchema" xmlns:p="http://schemas.microsoft.com/office/2006/metadata/properties" xmlns:ns2="86d0fbf4-e27c-4bca-af23-cdc927ecdd47" xmlns:ns3="0bf4566d-9e4f-4fae-84fa-2356caba2025" targetNamespace="http://schemas.microsoft.com/office/2006/metadata/properties" ma:root="true" ma:fieldsID="082726df27e1b89664d3ef04d03a9feb" ns2:_="" ns3:_="">
    <xsd:import namespace="86d0fbf4-e27c-4bca-af23-cdc927ecdd47"/>
    <xsd:import namespace="0bf4566d-9e4f-4fae-84fa-2356caba202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d0fbf4-e27c-4bca-af23-cdc927ecdd4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0d1067b-a10f-432f-9e13-3290c173345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4566d-9e4f-4fae-84fa-2356caba2025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542b3a5-3db5-4f2f-82cd-518b1d69e87b}" ma:internalName="TaxCatchAll" ma:showField="CatchAllData" ma:web="0bf4566d-9e4f-4fae-84fa-2356caba202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6d0fbf4-e27c-4bca-af23-cdc927ecdd47">
      <Terms xmlns="http://schemas.microsoft.com/office/infopath/2007/PartnerControls"/>
    </lcf76f155ced4ddcb4097134ff3c332f>
    <TaxCatchAll xmlns="0bf4566d-9e4f-4fae-84fa-2356caba2025" xsi:nil="true"/>
  </documentManagement>
</p:properties>
</file>

<file path=customXml/itemProps1.xml><?xml version="1.0" encoding="utf-8"?>
<ds:datastoreItem xmlns:ds="http://schemas.openxmlformats.org/officeDocument/2006/customXml" ds:itemID="{ED40F206-3ABE-4917-A603-10F50DDB2F8D}"/>
</file>

<file path=customXml/itemProps2.xml><?xml version="1.0" encoding="utf-8"?>
<ds:datastoreItem xmlns:ds="http://schemas.openxmlformats.org/officeDocument/2006/customXml" ds:itemID="{1315828E-D8EB-4CDE-8D2B-DFC42EC406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AC9943-0D25-4CC7-9C58-D0A8B4D13845}">
  <ds:schemaRefs>
    <ds:schemaRef ds:uri="http://schemas.microsoft.com/office/2006/metadata/properties"/>
    <ds:schemaRef ds:uri="http://schemas.microsoft.com/office/infopath/2007/PartnerControls"/>
    <ds:schemaRef ds:uri="ea268a5e-3951-4ae4-bf67-d3572ee40be9"/>
    <ds:schemaRef ds:uri="efbd936c-e040-40bf-bc98-8056b73541a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Helvetica</vt:lpstr>
      <vt:lpstr>Lexend Deca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Jeimy Rodriguez</dc:creator>
  <cp:lastModifiedBy>Ashley Keeton</cp:lastModifiedBy>
  <cp:revision>17</cp:revision>
  <dcterms:created xsi:type="dcterms:W3CDTF">2022-09-12T14:00:37Z</dcterms:created>
  <dcterms:modified xsi:type="dcterms:W3CDTF">2022-11-18T14:16:45Z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0x0101009DD0B3FF18CBB0459307830A93F49913</vt:lpwstr>
  </property>
</Properties>
</file>