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541"/>
    <a:srgbClr val="11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3"/>
    <p:restoredTop sz="94830"/>
  </p:normalViewPr>
  <p:slideViewPr>
    <p:cSldViewPr snapToGrid="0">
      <p:cViewPr varScale="1">
        <p:scale>
          <a:sx n="86" d="100"/>
          <a:sy n="86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8" d="100"/>
          <a:sy n="128" d="100"/>
        </p:scale>
        <p:origin x="4704" y="5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2A72D83-DC96-5727-ABD2-78F9F4425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6376" y="-57341"/>
            <a:ext cx="9180788" cy="70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6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31A76-936B-D94D-A977-423F4DF81D00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8C24C-F6D0-7B4A-B714-CF8113CF7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23A84E3E-DAC4-B383-15CB-1623A5FA83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76572" y="135658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57C5059E-D297-8FAD-AE5C-F80C4FDB1EC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820400" y="61994"/>
            <a:ext cx="1277938" cy="5682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37" name="Text Placeholder 16">
            <a:extLst>
              <a:ext uri="{FF2B5EF4-FFF2-40B4-BE49-F238E27FC236}">
                <a16:creationId xmlns:a16="http://schemas.microsoft.com/office/drawing/2014/main" id="{D756B85E-EE72-4F9D-B72E-D206CF5A50A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258609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9" name="Text Placeholder 16">
            <a:extLst>
              <a:ext uri="{FF2B5EF4-FFF2-40B4-BE49-F238E27FC236}">
                <a16:creationId xmlns:a16="http://schemas.microsoft.com/office/drawing/2014/main" id="{287AE7A0-A1C8-4DF9-8C26-2CC0604B29F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532333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0" name="Text Placeholder 16">
            <a:extLst>
              <a:ext uri="{FF2B5EF4-FFF2-40B4-BE49-F238E27FC236}">
                <a16:creationId xmlns:a16="http://schemas.microsoft.com/office/drawing/2014/main" id="{08DA2590-1684-4812-B80B-D59397BC28E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2772808" y="134827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1" name="Text Placeholder 16">
            <a:extLst>
              <a:ext uri="{FF2B5EF4-FFF2-40B4-BE49-F238E27FC236}">
                <a16:creationId xmlns:a16="http://schemas.microsoft.com/office/drawing/2014/main" id="{D9179A7C-E1A0-4999-83F8-3B15D82A2CE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772808" y="263951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9AD79BE1-7E6C-4116-9CD9-8CD5E86F749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2772807" y="351130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3" name="Text Placeholder 16">
            <a:extLst>
              <a:ext uri="{FF2B5EF4-FFF2-40B4-BE49-F238E27FC236}">
                <a16:creationId xmlns:a16="http://schemas.microsoft.com/office/drawing/2014/main" id="{F16D2271-AC0F-4344-B619-0003F13286AE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540646" y="351130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4" name="Text Placeholder 16">
            <a:extLst>
              <a:ext uri="{FF2B5EF4-FFF2-40B4-BE49-F238E27FC236}">
                <a16:creationId xmlns:a16="http://schemas.microsoft.com/office/drawing/2014/main" id="{61B2545B-B30C-45C6-9830-172873DDFD1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7976571" y="3502991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5" name="Text Placeholder 16">
            <a:extLst>
              <a:ext uri="{FF2B5EF4-FFF2-40B4-BE49-F238E27FC236}">
                <a16:creationId xmlns:a16="http://schemas.microsoft.com/office/drawing/2014/main" id="{2846E3FC-E72E-405B-A5B9-5DAA5584B23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4548959" y="4737094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6" name="Text Placeholder 16">
            <a:extLst>
              <a:ext uri="{FF2B5EF4-FFF2-40B4-BE49-F238E27FC236}">
                <a16:creationId xmlns:a16="http://schemas.microsoft.com/office/drawing/2014/main" id="{ED6F9CA2-E1A0-4C59-B9C2-43F13E55805E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6258608" y="473604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7" name="Text Placeholder 16">
            <a:extLst>
              <a:ext uri="{FF2B5EF4-FFF2-40B4-BE49-F238E27FC236}">
                <a16:creationId xmlns:a16="http://schemas.microsoft.com/office/drawing/2014/main" id="{24D69B4C-8E17-4D80-BD0F-2DC51A250D9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7976571" y="4736045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8" name="Text Placeholder 16">
            <a:extLst>
              <a:ext uri="{FF2B5EF4-FFF2-40B4-BE49-F238E27FC236}">
                <a16:creationId xmlns:a16="http://schemas.microsoft.com/office/drawing/2014/main" id="{DE47E039-2009-4631-9D56-658AAD9B05B5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4548959" y="6033879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49" name="Text Placeholder 16">
            <a:extLst>
              <a:ext uri="{FF2B5EF4-FFF2-40B4-BE49-F238E27FC236}">
                <a16:creationId xmlns:a16="http://schemas.microsoft.com/office/drawing/2014/main" id="{568B0114-B391-41A1-BAF4-FD336E4396C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6258607" y="6033879"/>
            <a:ext cx="1134177" cy="515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AA251E-472D-7754-C036-8618BEAC024A}"/>
              </a:ext>
            </a:extLst>
          </p:cNvPr>
          <p:cNvSpPr/>
          <p:nvPr userDrawn="1"/>
        </p:nvSpPr>
        <p:spPr>
          <a:xfrm>
            <a:off x="0" y="0"/>
            <a:ext cx="8945217" cy="689113"/>
          </a:xfrm>
          <a:prstGeom prst="rect">
            <a:avLst/>
          </a:prstGeom>
          <a:solidFill>
            <a:srgbClr val="112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 descr="PERSONA JOURNEY MAP">
            <a:extLst>
              <a:ext uri="{FF2B5EF4-FFF2-40B4-BE49-F238E27FC236}">
                <a16:creationId xmlns:a16="http://schemas.microsoft.com/office/drawing/2014/main" id="{E868FE45-2BF5-FE3C-328B-C072D29930E0}"/>
              </a:ext>
            </a:extLst>
          </p:cNvPr>
          <p:cNvSpPr txBox="1"/>
          <p:nvPr userDrawn="1"/>
        </p:nvSpPr>
        <p:spPr>
          <a:xfrm>
            <a:off x="581504" y="100530"/>
            <a:ext cx="3105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Service Blueprint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DABF0-40EB-53C9-DEDC-B2EF81C4F276}"/>
              </a:ext>
            </a:extLst>
          </p:cNvPr>
          <p:cNvSpPr/>
          <p:nvPr userDrawn="1"/>
        </p:nvSpPr>
        <p:spPr>
          <a:xfrm>
            <a:off x="8945217" y="0"/>
            <a:ext cx="3260035" cy="689113"/>
          </a:xfrm>
          <a:prstGeom prst="rect">
            <a:avLst/>
          </a:prstGeom>
          <a:solidFill>
            <a:srgbClr val="EF4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5E4077-E7C3-7B01-C0E0-A026D624CE2D}"/>
              </a:ext>
            </a:extLst>
          </p:cNvPr>
          <p:cNvCxnSpPr>
            <a:cxnSpLocks/>
          </p:cNvCxnSpPr>
          <p:nvPr userDrawn="1"/>
        </p:nvCxnSpPr>
        <p:spPr>
          <a:xfrm>
            <a:off x="10619666" y="143436"/>
            <a:ext cx="0" cy="440959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REI LOGO">
            <a:extLst>
              <a:ext uri="{FF2B5EF4-FFF2-40B4-BE49-F238E27FC236}">
                <a16:creationId xmlns:a16="http://schemas.microsoft.com/office/drawing/2014/main" id="{982D656D-3E04-0F4E-E92B-41E7DB095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997" y="35545"/>
            <a:ext cx="766142" cy="618022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DA88450A-9DB2-4CFC-8A7B-2EDAA13819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556"/>
          <a:stretch/>
        </p:blipFill>
        <p:spPr>
          <a:xfrm>
            <a:off x="1135086" y="736864"/>
            <a:ext cx="9659147" cy="597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3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4728E1-F21E-42FD-8815-D38B3F4AC0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B9AE94-A051-4FD4-B875-308D176FF44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2133A-B327-4C27-9731-8767D9569EE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C1530-94EC-4A10-8F65-F06BA1CE2F2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4FD707-18E3-46A1-8A87-EF561CB9DC2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9034500-7037-4EB4-AF9B-E7C412EC19C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139C30-95E4-43AD-BB40-380F9CAFE7A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93DFD9-392E-4104-9A9E-0FA92E4F9BA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FC5ACF5-BAB9-43B3-93CD-67586C4B44F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E2C264C-F769-48C9-9DC0-3B5B3A3EC9E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E67D263-08A5-4C65-8430-E842018BC4A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27AF18-3079-4D20-9CCD-D53DDC9B3BC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8B78F20-5DB3-4A39-BBC3-0D6B01FD370B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86D668C-3B40-4BAF-96EB-ED0B9535C55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97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12549"/>
      </a:accent1>
      <a:accent2>
        <a:srgbClr val="EE44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0B3FF18CBB0459307830A93F49913" ma:contentTypeVersion="16" ma:contentTypeDescription="Create a new document." ma:contentTypeScope="" ma:versionID="c948bfaaacb16d448d8dc37692226652">
  <xsd:schema xmlns:xsd="http://www.w3.org/2001/XMLSchema" xmlns:xs="http://www.w3.org/2001/XMLSchema" xmlns:p="http://schemas.microsoft.com/office/2006/metadata/properties" xmlns:ns2="86d0fbf4-e27c-4bca-af23-cdc927ecdd47" xmlns:ns3="0bf4566d-9e4f-4fae-84fa-2356caba2025" targetNamespace="http://schemas.microsoft.com/office/2006/metadata/properties" ma:root="true" ma:fieldsID="082726df27e1b89664d3ef04d03a9feb" ns2:_="" ns3:_="">
    <xsd:import namespace="86d0fbf4-e27c-4bca-af23-cdc927ecdd47"/>
    <xsd:import namespace="0bf4566d-9e4f-4fae-84fa-2356caba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fbf4-e27c-4bca-af23-cdc927ecd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4566d-9e4f-4fae-84fa-2356caba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42b3a5-3db5-4f2f-82cd-518b1d69e87b}" ma:internalName="TaxCatchAll" ma:showField="CatchAllData" ma:web="0bf4566d-9e4f-4fae-84fa-2356caba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4566d-9e4f-4fae-84fa-2356caba2025" xsi:nil="true"/>
    <lcf76f155ced4ddcb4097134ff3c332f xmlns="86d0fbf4-e27c-4bca-af23-cdc927ecdd4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1DACEFC-3A96-4C4B-990C-0A8AC3BDAC1E}"/>
</file>

<file path=customXml/itemProps2.xml><?xml version="1.0" encoding="utf-8"?>
<ds:datastoreItem xmlns:ds="http://schemas.openxmlformats.org/officeDocument/2006/customXml" ds:itemID="{AC66A0B4-8D1D-495F-A38A-054A8C672242}"/>
</file>

<file path=customXml/itemProps3.xml><?xml version="1.0" encoding="utf-8"?>
<ds:datastoreItem xmlns:ds="http://schemas.openxmlformats.org/officeDocument/2006/customXml" ds:itemID="{9990FBEE-0E32-4A79-B027-8A50D0595AE2}"/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22</cp:revision>
  <dcterms:created xsi:type="dcterms:W3CDTF">2022-09-12T14:00:37Z</dcterms:created>
  <dcterms:modified xsi:type="dcterms:W3CDTF">2022-11-18T14:14:35Z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0x0101009DD0B3FF18CBB0459307830A93F49913</vt:lpwstr>
  </property>
</Properties>
</file>